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541F0-B4D5-A747-A132-1EA50BFBFB3C}" v="4" dt="2025-09-05T16:08:51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Hingst Oliveira" userId="31dd364f-ffd9-49bc-b319-8bf70cb56c67" providerId="ADAL" clId="{1EFB79AD-4F7A-591C-8DAD-2622FAFF48F5}"/>
    <pc:docChg chg="modSld">
      <pc:chgData name="Henry Hingst Oliveira" userId="31dd364f-ffd9-49bc-b319-8bf70cb56c67" providerId="ADAL" clId="{1EFB79AD-4F7A-591C-8DAD-2622FAFF48F5}" dt="2025-09-05T16:09:02.607" v="6" actId="207"/>
      <pc:docMkLst>
        <pc:docMk/>
      </pc:docMkLst>
      <pc:sldChg chg="modSp">
        <pc:chgData name="Henry Hingst Oliveira" userId="31dd364f-ffd9-49bc-b319-8bf70cb56c67" providerId="ADAL" clId="{1EFB79AD-4F7A-591C-8DAD-2622FAFF48F5}" dt="2025-09-05T16:08:29.452" v="0" actId="14826"/>
        <pc:sldMkLst>
          <pc:docMk/>
          <pc:sldMk cId="2210866551" sldId="256"/>
        </pc:sldMkLst>
        <pc:picChg chg="mod">
          <ac:chgData name="Henry Hingst Oliveira" userId="31dd364f-ffd9-49bc-b319-8bf70cb56c67" providerId="ADAL" clId="{1EFB79AD-4F7A-591C-8DAD-2622FAFF48F5}" dt="2025-09-05T16:08:29.452" v="0" actId="14826"/>
          <ac:picMkLst>
            <pc:docMk/>
            <pc:sldMk cId="2210866551" sldId="256"/>
            <ac:picMk id="5" creationId="{C050D575-55D6-EB5C-4ABD-44F750D21543}"/>
          </ac:picMkLst>
        </pc:picChg>
      </pc:sldChg>
      <pc:sldChg chg="modSp mod">
        <pc:chgData name="Henry Hingst Oliveira" userId="31dd364f-ffd9-49bc-b319-8bf70cb56c67" providerId="ADAL" clId="{1EFB79AD-4F7A-591C-8DAD-2622FAFF48F5}" dt="2025-09-05T16:08:59.899" v="5" actId="207"/>
        <pc:sldMkLst>
          <pc:docMk/>
          <pc:sldMk cId="2868308024" sldId="257"/>
        </pc:sldMkLst>
        <pc:spChg chg="mod">
          <ac:chgData name="Henry Hingst Oliveira" userId="31dd364f-ffd9-49bc-b319-8bf70cb56c67" providerId="ADAL" clId="{1EFB79AD-4F7A-591C-8DAD-2622FAFF48F5}" dt="2025-09-05T16:08:59.899" v="5" actId="207"/>
          <ac:spMkLst>
            <pc:docMk/>
            <pc:sldMk cId="2868308024" sldId="257"/>
            <ac:spMk id="6" creationId="{506856B4-6D9F-A49E-A8CA-50F3C4760A6F}"/>
          </ac:spMkLst>
        </pc:spChg>
        <pc:picChg chg="mod">
          <ac:chgData name="Henry Hingst Oliveira" userId="31dd364f-ffd9-49bc-b319-8bf70cb56c67" providerId="ADAL" clId="{1EFB79AD-4F7A-591C-8DAD-2622FAFF48F5}" dt="2025-09-05T16:08:38.893" v="1" actId="14826"/>
          <ac:picMkLst>
            <pc:docMk/>
            <pc:sldMk cId="2868308024" sldId="257"/>
            <ac:picMk id="4" creationId="{2C520DE7-4C7F-CD0E-304B-779A90D255AB}"/>
          </ac:picMkLst>
        </pc:picChg>
      </pc:sldChg>
      <pc:sldChg chg="modSp mod">
        <pc:chgData name="Henry Hingst Oliveira" userId="31dd364f-ffd9-49bc-b319-8bf70cb56c67" providerId="ADAL" clId="{1EFB79AD-4F7A-591C-8DAD-2622FAFF48F5}" dt="2025-09-05T16:08:55.683" v="4" actId="207"/>
        <pc:sldMkLst>
          <pc:docMk/>
          <pc:sldMk cId="319270382" sldId="258"/>
        </pc:sldMkLst>
        <pc:spChg chg="mod">
          <ac:chgData name="Henry Hingst Oliveira" userId="31dd364f-ffd9-49bc-b319-8bf70cb56c67" providerId="ADAL" clId="{1EFB79AD-4F7A-591C-8DAD-2622FAFF48F5}" dt="2025-09-05T16:08:55.683" v="4" actId="207"/>
          <ac:spMkLst>
            <pc:docMk/>
            <pc:sldMk cId="319270382" sldId="258"/>
            <ac:spMk id="5" creationId="{26488256-D3E1-D8F6-5A08-8C4075714353}"/>
          </ac:spMkLst>
        </pc:spChg>
        <pc:picChg chg="mod">
          <ac:chgData name="Henry Hingst Oliveira" userId="31dd364f-ffd9-49bc-b319-8bf70cb56c67" providerId="ADAL" clId="{1EFB79AD-4F7A-591C-8DAD-2622FAFF48F5}" dt="2025-09-05T16:08:51.524" v="3" actId="14826"/>
          <ac:picMkLst>
            <pc:docMk/>
            <pc:sldMk cId="319270382" sldId="258"/>
            <ac:picMk id="4" creationId="{9BADAF52-6A02-468B-671F-62677E629709}"/>
          </ac:picMkLst>
        </pc:picChg>
      </pc:sldChg>
      <pc:sldChg chg="modSp mod">
        <pc:chgData name="Henry Hingst Oliveira" userId="31dd364f-ffd9-49bc-b319-8bf70cb56c67" providerId="ADAL" clId="{1EFB79AD-4F7A-591C-8DAD-2622FAFF48F5}" dt="2025-09-05T16:09:02.607" v="6" actId="207"/>
        <pc:sldMkLst>
          <pc:docMk/>
          <pc:sldMk cId="2963179262" sldId="259"/>
        </pc:sldMkLst>
        <pc:spChg chg="mod">
          <ac:chgData name="Henry Hingst Oliveira" userId="31dd364f-ffd9-49bc-b319-8bf70cb56c67" providerId="ADAL" clId="{1EFB79AD-4F7A-591C-8DAD-2622FAFF48F5}" dt="2025-09-05T16:09:02.607" v="6" actId="207"/>
          <ac:spMkLst>
            <pc:docMk/>
            <pc:sldMk cId="2963179262" sldId="259"/>
            <ac:spMk id="6" creationId="{506856B4-6D9F-A49E-A8CA-50F3C4760A6F}"/>
          </ac:spMkLst>
        </pc:spChg>
        <pc:picChg chg="mod">
          <ac:chgData name="Henry Hingst Oliveira" userId="31dd364f-ffd9-49bc-b319-8bf70cb56c67" providerId="ADAL" clId="{1EFB79AD-4F7A-591C-8DAD-2622FAFF48F5}" dt="2025-09-05T16:08:45.625" v="2" actId="14826"/>
          <ac:picMkLst>
            <pc:docMk/>
            <pc:sldMk cId="2963179262" sldId="259"/>
            <ac:picMk id="4" creationId="{2C520DE7-4C7F-CD0E-304B-779A90D255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06.09.2025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050D575-55D6-EB5C-4ABD-44F750D21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C520DE7-4C7F-CD0E-304B-779A90D25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9" y="4166"/>
            <a:ext cx="12198743" cy="6861371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06856B4-6D9F-A49E-A8CA-50F3C4760A6F}"/>
              </a:ext>
            </a:extLst>
          </p:cNvPr>
          <p:cNvSpPr txBox="1"/>
          <p:nvPr/>
        </p:nvSpPr>
        <p:spPr>
          <a:xfrm>
            <a:off x="1146371" y="2602938"/>
            <a:ext cx="93382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>TÍTULO DA APRESENTAÇÃO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0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C520DE7-4C7F-CD0E-304B-779A90D25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8743" cy="6861371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06856B4-6D9F-A49E-A8CA-50F3C4760A6F}"/>
              </a:ext>
            </a:extLst>
          </p:cNvPr>
          <p:cNvSpPr txBox="1"/>
          <p:nvPr/>
        </p:nvSpPr>
        <p:spPr>
          <a:xfrm>
            <a:off x="849663" y="694566"/>
            <a:ext cx="75783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TÍTULO DO SLIDE – ESSE SLIDE DEVERÁ SER REPLICADO CONFORME NECESSIDADE</a:t>
            </a:r>
          </a:p>
        </p:txBody>
      </p:sp>
    </p:spTree>
    <p:extLst>
      <p:ext uri="{BB962C8B-B14F-4D97-AF65-F5344CB8AC3E}">
        <p14:creationId xmlns:p14="http://schemas.microsoft.com/office/powerpoint/2010/main" val="296317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BADAF52-6A02-468B-671F-62677E629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30"/>
            <a:ext cx="12218660" cy="68729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6488256-D3E1-D8F6-5A08-8C4075714353}"/>
              </a:ext>
            </a:extLst>
          </p:cNvPr>
          <p:cNvSpPr txBox="1"/>
          <p:nvPr/>
        </p:nvSpPr>
        <p:spPr>
          <a:xfrm>
            <a:off x="8294336" y="324355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val="319270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4ca6b66-9a69-46e7-a80e-578a32f55963" xsi:nil="true"/>
    <TaxCatchAll xmlns="7423ec98-78bc-4976-93b1-d1597773bc50" xsi:nil="true"/>
    <lcf76f155ced4ddcb4097134ff3c332f xmlns="64ca6b66-9a69-46e7-a80e-578a32f5596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0DA6096D3E5345A5C3390BC7CF0975" ma:contentTypeVersion="20" ma:contentTypeDescription="Crie um novo documento." ma:contentTypeScope="" ma:versionID="6e770aa548eaa98bd10b72619487588c">
  <xsd:schema xmlns:xsd="http://www.w3.org/2001/XMLSchema" xmlns:xs="http://www.w3.org/2001/XMLSchema" xmlns:p="http://schemas.microsoft.com/office/2006/metadata/properties" xmlns:ns2="64ca6b66-9a69-46e7-a80e-578a32f55963" xmlns:ns3="7423ec98-78bc-4976-93b1-d1597773bc50" targetNamespace="http://schemas.microsoft.com/office/2006/metadata/properties" ma:root="true" ma:fieldsID="490fef2275274ba890992e49eb0df496" ns2:_="" ns3:_="">
    <xsd:import namespace="64ca6b66-9a69-46e7-a80e-578a32f55963"/>
    <xsd:import namespace="7423ec98-78bc-4976-93b1-d1597773bc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a6b66-9a69-46e7-a80e-578a32f55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tatus de liberação" ma:internalName="Status_x0020_de_x0020_libera_x00e7__x00e3_o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3bb9e50e-ce22-4fee-9d7c-9dfda410bf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3ec98-78bc-4976-93b1-d1597773bc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48457c-4093-4764-826c-2c04ebbf2fde}" ma:internalName="TaxCatchAll" ma:showField="CatchAllData" ma:web="7423ec98-78bc-4976-93b1-d1597773bc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DFEE4-CBFE-481A-81D2-FA55E3114507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64ca6b66-9a69-46e7-a80e-578a32f55963"/>
    <ds:schemaRef ds:uri="http://schemas.microsoft.com/office/infopath/2007/PartnerControls"/>
    <ds:schemaRef ds:uri="http://purl.org/dc/dcmitype/"/>
    <ds:schemaRef ds:uri="7423ec98-78bc-4976-93b1-d1597773bc5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87C775-C201-491C-B167-9893253271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7615BE-F378-407B-8820-30E6C09C44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ca6b66-9a69-46e7-a80e-578a32f55963"/>
    <ds:schemaRef ds:uri="7423ec98-78bc-4976-93b1-d1597773bc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Fernanda Cristina Subires Garcia</cp:lastModifiedBy>
  <cp:revision>36</cp:revision>
  <dcterms:created xsi:type="dcterms:W3CDTF">2024-08-15T21:15:13Z</dcterms:created>
  <dcterms:modified xsi:type="dcterms:W3CDTF">2025-09-06T10:29:00Z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0x010100EC0DA6096D3E5345A5C3390BC7CF0975</vt:lpwstr>
  </property>
  <property fmtid="{D5CDD505-2E9C-101B-9397-08002B2CF9AE}" pid="3" name="MediaServiceImageTags">
    <vt:lpwstr/>
  </property>
</Properties>
</file>